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56" r:id="rId2"/>
  </p:sldIdLst>
  <p:sldSz cx="29494163" cy="19615150"/>
  <p:notesSz cx="6858000" cy="9144000"/>
  <p:defaultTextStyle>
    <a:defPPr>
      <a:defRPr lang="pl-PL"/>
    </a:defPPr>
    <a:lvl1pPr marL="0" algn="l" defTabSz="2805096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1pPr>
    <a:lvl2pPr marL="1402550" algn="l" defTabSz="2805096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2pPr>
    <a:lvl3pPr marL="2805096" algn="l" defTabSz="2805096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3pPr>
    <a:lvl4pPr marL="4207646" algn="l" defTabSz="2805096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4pPr>
    <a:lvl5pPr marL="5610187" algn="l" defTabSz="2805096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5pPr>
    <a:lvl6pPr marL="7012737" algn="l" defTabSz="2805096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6pPr>
    <a:lvl7pPr marL="8415287" algn="l" defTabSz="2805096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7pPr>
    <a:lvl8pPr marL="9817833" algn="l" defTabSz="2805096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8pPr>
    <a:lvl9pPr marL="11220383" algn="l" defTabSz="2805096" rtl="0" eaLnBrk="1" latinLnBrk="0" hangingPunct="1">
      <a:defRPr sz="5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4824" y="4776"/>
      </p:cViewPr>
      <p:guideLst>
        <p:guide orient="horz" pos="6180"/>
        <p:guide pos="929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A6FEF0-CDB2-49DD-9C18-1EB948B1558B}" type="datetimeFigureOut">
              <a:rPr lang="pl-PL" smtClean="0"/>
              <a:t>28.05.2025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852488" y="685800"/>
            <a:ext cx="51530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5D3902-4760-419A-A9FE-F8BD2DB00192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29219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56277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1pPr>
    <a:lvl2pPr marL="1828137" algn="l" defTabSz="3656277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2pPr>
    <a:lvl3pPr marL="3656277" algn="l" defTabSz="3656277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3pPr>
    <a:lvl4pPr marL="5484418" algn="l" defTabSz="3656277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4pPr>
    <a:lvl5pPr marL="7312554" algn="l" defTabSz="3656277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5pPr>
    <a:lvl6pPr marL="9140691" algn="l" defTabSz="3656277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6pPr>
    <a:lvl7pPr marL="10968828" algn="l" defTabSz="3656277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7pPr>
    <a:lvl8pPr marL="12796968" algn="l" defTabSz="3656277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8pPr>
    <a:lvl9pPr marL="14625105" algn="l" defTabSz="3656277" rtl="0" eaLnBrk="1" latinLnBrk="0" hangingPunct="1">
      <a:defRPr sz="4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5D3902-4760-419A-A9FE-F8BD2DB00192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32577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2212075" y="6093415"/>
            <a:ext cx="25070037" cy="4204544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4424127" y="11115251"/>
            <a:ext cx="20645916" cy="501275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4025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8050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2076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56101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0127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8415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98178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12203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5D87-353E-40AA-BFFD-011A9C8C796B}" type="datetimeFigureOut">
              <a:rPr lang="pl-PL" smtClean="0"/>
              <a:t>28.05.2025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D7B62-59CB-4306-9DA2-34E061A095E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88383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5D87-353E-40AA-BFFD-011A9C8C796B}" type="datetimeFigureOut">
              <a:rPr lang="pl-PL" smtClean="0"/>
              <a:t>28.05.2025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D7B62-59CB-4306-9DA2-34E061A095E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983554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21383268" y="590282"/>
            <a:ext cx="6636186" cy="12550067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474719" y="590282"/>
            <a:ext cx="19416990" cy="12550067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5D87-353E-40AA-BFFD-011A9C8C796B}" type="datetimeFigureOut">
              <a:rPr lang="pl-PL" smtClean="0"/>
              <a:t>28.05.2025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D7B62-59CB-4306-9DA2-34E061A095E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6490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5D87-353E-40AA-BFFD-011A9C8C796B}" type="datetimeFigureOut">
              <a:rPr lang="pl-PL" smtClean="0"/>
              <a:t>28.05.2025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D7B62-59CB-4306-9DA2-34E061A095E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10110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329845" y="12604565"/>
            <a:ext cx="25070037" cy="3895788"/>
          </a:xfrm>
        </p:spPr>
        <p:txBody>
          <a:bodyPr anchor="t"/>
          <a:lstStyle>
            <a:lvl1pPr algn="l">
              <a:defRPr sz="124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2329845" y="8313749"/>
            <a:ext cx="25070037" cy="4290812"/>
          </a:xfrm>
        </p:spPr>
        <p:txBody>
          <a:bodyPr anchor="b"/>
          <a:lstStyle>
            <a:lvl1pPr marL="0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1pPr>
            <a:lvl2pPr marL="1402550" indent="0">
              <a:buNone/>
              <a:defRPr sz="5600">
                <a:solidFill>
                  <a:schemeClr val="tx1">
                    <a:tint val="75000"/>
                  </a:schemeClr>
                </a:solidFill>
              </a:defRPr>
            </a:lvl2pPr>
            <a:lvl3pPr marL="2805096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3pPr>
            <a:lvl4pPr marL="4207646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4pPr>
            <a:lvl5pPr marL="5610187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5pPr>
            <a:lvl6pPr marL="7012737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6pPr>
            <a:lvl7pPr marL="8415287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7pPr>
            <a:lvl8pPr marL="9817833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8pPr>
            <a:lvl9pPr marL="11220383" indent="0">
              <a:buNone/>
              <a:defRPr sz="4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5D87-353E-40AA-BFFD-011A9C8C796B}" type="datetimeFigureOut">
              <a:rPr lang="pl-PL" smtClean="0"/>
              <a:t>28.05.2025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D7B62-59CB-4306-9DA2-34E061A095E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5640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474719" y="3432666"/>
            <a:ext cx="13026590" cy="9707683"/>
          </a:xfrm>
        </p:spPr>
        <p:txBody>
          <a:bodyPr/>
          <a:lstStyle>
            <a:lvl1pPr>
              <a:defRPr sz="8400"/>
            </a:lvl1pPr>
            <a:lvl2pPr>
              <a:defRPr sz="7200"/>
            </a:lvl2pPr>
            <a:lvl3pPr>
              <a:defRPr sz="6000"/>
            </a:lvl3pPr>
            <a:lvl4pPr>
              <a:defRPr sz="5600"/>
            </a:lvl4pPr>
            <a:lvl5pPr>
              <a:defRPr sz="5600"/>
            </a:lvl5pPr>
            <a:lvl6pPr>
              <a:defRPr sz="5600"/>
            </a:lvl6pPr>
            <a:lvl7pPr>
              <a:defRPr sz="5600"/>
            </a:lvl7pPr>
            <a:lvl8pPr>
              <a:defRPr sz="5600"/>
            </a:lvl8pPr>
            <a:lvl9pPr>
              <a:defRPr sz="5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4992866" y="3432666"/>
            <a:ext cx="13026590" cy="9707683"/>
          </a:xfrm>
        </p:spPr>
        <p:txBody>
          <a:bodyPr/>
          <a:lstStyle>
            <a:lvl1pPr>
              <a:defRPr sz="8400"/>
            </a:lvl1pPr>
            <a:lvl2pPr>
              <a:defRPr sz="7200"/>
            </a:lvl2pPr>
            <a:lvl3pPr>
              <a:defRPr sz="6000"/>
            </a:lvl3pPr>
            <a:lvl4pPr>
              <a:defRPr sz="5600"/>
            </a:lvl4pPr>
            <a:lvl5pPr>
              <a:defRPr sz="5600"/>
            </a:lvl5pPr>
            <a:lvl6pPr>
              <a:defRPr sz="5600"/>
            </a:lvl6pPr>
            <a:lvl7pPr>
              <a:defRPr sz="5600"/>
            </a:lvl7pPr>
            <a:lvl8pPr>
              <a:defRPr sz="5600"/>
            </a:lvl8pPr>
            <a:lvl9pPr>
              <a:defRPr sz="5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5D87-353E-40AA-BFFD-011A9C8C796B}" type="datetimeFigureOut">
              <a:rPr lang="pl-PL" smtClean="0"/>
              <a:t>28.05.2025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D7B62-59CB-4306-9DA2-34E061A095E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23776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474709" y="785520"/>
            <a:ext cx="26544746" cy="3269192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474719" y="4390707"/>
            <a:ext cx="13031710" cy="1829840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402550" indent="0">
              <a:buNone/>
              <a:defRPr sz="6000" b="1"/>
            </a:lvl2pPr>
            <a:lvl3pPr marL="2805096" indent="0">
              <a:buNone/>
              <a:defRPr sz="5600" b="1"/>
            </a:lvl3pPr>
            <a:lvl4pPr marL="4207646" indent="0">
              <a:buNone/>
              <a:defRPr sz="4800" b="1"/>
            </a:lvl4pPr>
            <a:lvl5pPr marL="5610187" indent="0">
              <a:buNone/>
              <a:defRPr sz="4800" b="1"/>
            </a:lvl5pPr>
            <a:lvl6pPr marL="7012737" indent="0">
              <a:buNone/>
              <a:defRPr sz="4800" b="1"/>
            </a:lvl6pPr>
            <a:lvl7pPr marL="8415287" indent="0">
              <a:buNone/>
              <a:defRPr sz="4800" b="1"/>
            </a:lvl7pPr>
            <a:lvl8pPr marL="9817833" indent="0">
              <a:buNone/>
              <a:defRPr sz="4800" b="1"/>
            </a:lvl8pPr>
            <a:lvl9pPr marL="11220383" indent="0">
              <a:buNone/>
              <a:defRPr sz="48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1474719" y="6220547"/>
            <a:ext cx="13031710" cy="11301415"/>
          </a:xfrm>
        </p:spPr>
        <p:txBody>
          <a:bodyPr/>
          <a:lstStyle>
            <a:lvl1pPr>
              <a:defRPr sz="7200"/>
            </a:lvl1pPr>
            <a:lvl2pPr>
              <a:defRPr sz="6000"/>
            </a:lvl2pPr>
            <a:lvl3pPr>
              <a:defRPr sz="56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14982643" y="4390707"/>
            <a:ext cx="13036830" cy="1829840"/>
          </a:xfrm>
        </p:spPr>
        <p:txBody>
          <a:bodyPr anchor="b"/>
          <a:lstStyle>
            <a:lvl1pPr marL="0" indent="0">
              <a:buNone/>
              <a:defRPr sz="7200" b="1"/>
            </a:lvl1pPr>
            <a:lvl2pPr marL="1402550" indent="0">
              <a:buNone/>
              <a:defRPr sz="6000" b="1"/>
            </a:lvl2pPr>
            <a:lvl3pPr marL="2805096" indent="0">
              <a:buNone/>
              <a:defRPr sz="5600" b="1"/>
            </a:lvl3pPr>
            <a:lvl4pPr marL="4207646" indent="0">
              <a:buNone/>
              <a:defRPr sz="4800" b="1"/>
            </a:lvl4pPr>
            <a:lvl5pPr marL="5610187" indent="0">
              <a:buNone/>
              <a:defRPr sz="4800" b="1"/>
            </a:lvl5pPr>
            <a:lvl6pPr marL="7012737" indent="0">
              <a:buNone/>
              <a:defRPr sz="4800" b="1"/>
            </a:lvl6pPr>
            <a:lvl7pPr marL="8415287" indent="0">
              <a:buNone/>
              <a:defRPr sz="4800" b="1"/>
            </a:lvl7pPr>
            <a:lvl8pPr marL="9817833" indent="0">
              <a:buNone/>
              <a:defRPr sz="4800" b="1"/>
            </a:lvl8pPr>
            <a:lvl9pPr marL="11220383" indent="0">
              <a:buNone/>
              <a:defRPr sz="48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14982643" y="6220547"/>
            <a:ext cx="13036830" cy="11301415"/>
          </a:xfrm>
        </p:spPr>
        <p:txBody>
          <a:bodyPr/>
          <a:lstStyle>
            <a:lvl1pPr>
              <a:defRPr sz="7200"/>
            </a:lvl1pPr>
            <a:lvl2pPr>
              <a:defRPr sz="6000"/>
            </a:lvl2pPr>
            <a:lvl3pPr>
              <a:defRPr sz="5600"/>
            </a:lvl3pPr>
            <a:lvl4pPr>
              <a:defRPr sz="4800"/>
            </a:lvl4pPr>
            <a:lvl5pPr>
              <a:defRPr sz="4800"/>
            </a:lvl5pPr>
            <a:lvl6pPr>
              <a:defRPr sz="4800"/>
            </a:lvl6pPr>
            <a:lvl7pPr>
              <a:defRPr sz="4800"/>
            </a:lvl7pPr>
            <a:lvl8pPr>
              <a:defRPr sz="4800"/>
            </a:lvl8pPr>
            <a:lvl9pPr>
              <a:defRPr sz="4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5D87-353E-40AA-BFFD-011A9C8C796B}" type="datetimeFigureOut">
              <a:rPr lang="pl-PL" smtClean="0"/>
              <a:t>28.05.2025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D7B62-59CB-4306-9DA2-34E061A095E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50090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5D87-353E-40AA-BFFD-011A9C8C796B}" type="datetimeFigureOut">
              <a:rPr lang="pl-PL" smtClean="0"/>
              <a:t>28.05.2025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D7B62-59CB-4306-9DA2-34E061A095E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96424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5D87-353E-40AA-BFFD-011A9C8C796B}" type="datetimeFigureOut">
              <a:rPr lang="pl-PL" smtClean="0"/>
              <a:t>28.05.2025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D7B62-59CB-4306-9DA2-34E061A095E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81095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474727" y="780972"/>
            <a:ext cx="9703377" cy="3323680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31399" y="780986"/>
            <a:ext cx="16488056" cy="16740986"/>
          </a:xfrm>
        </p:spPr>
        <p:txBody>
          <a:bodyPr/>
          <a:lstStyle>
            <a:lvl1pPr>
              <a:defRPr sz="10000"/>
            </a:lvl1pPr>
            <a:lvl2pPr>
              <a:defRPr sz="8400"/>
            </a:lvl2pPr>
            <a:lvl3pPr>
              <a:defRPr sz="7200"/>
            </a:lvl3pPr>
            <a:lvl4pPr>
              <a:defRPr sz="6000"/>
            </a:lvl4pPr>
            <a:lvl5pPr>
              <a:defRPr sz="6000"/>
            </a:lvl5pPr>
            <a:lvl6pPr>
              <a:defRPr sz="6000"/>
            </a:lvl6pPr>
            <a:lvl7pPr>
              <a:defRPr sz="6000"/>
            </a:lvl7pPr>
            <a:lvl8pPr>
              <a:defRPr sz="6000"/>
            </a:lvl8pPr>
            <a:lvl9pPr>
              <a:defRPr sz="6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474727" y="4104659"/>
            <a:ext cx="9703377" cy="13417311"/>
          </a:xfrm>
        </p:spPr>
        <p:txBody>
          <a:bodyPr/>
          <a:lstStyle>
            <a:lvl1pPr marL="0" indent="0">
              <a:buNone/>
              <a:defRPr sz="4400"/>
            </a:lvl1pPr>
            <a:lvl2pPr marL="1402550" indent="0">
              <a:buNone/>
              <a:defRPr sz="3600"/>
            </a:lvl2pPr>
            <a:lvl3pPr marL="2805096" indent="0">
              <a:buNone/>
              <a:defRPr sz="3200"/>
            </a:lvl3pPr>
            <a:lvl4pPr marL="4207646" indent="0">
              <a:buNone/>
              <a:defRPr sz="2800"/>
            </a:lvl4pPr>
            <a:lvl5pPr marL="5610187" indent="0">
              <a:buNone/>
              <a:defRPr sz="2800"/>
            </a:lvl5pPr>
            <a:lvl6pPr marL="7012737" indent="0">
              <a:buNone/>
              <a:defRPr sz="2800"/>
            </a:lvl6pPr>
            <a:lvl7pPr marL="8415287" indent="0">
              <a:buNone/>
              <a:defRPr sz="2800"/>
            </a:lvl7pPr>
            <a:lvl8pPr marL="9817833" indent="0">
              <a:buNone/>
              <a:defRPr sz="2800"/>
            </a:lvl8pPr>
            <a:lvl9pPr marL="11220383" indent="0">
              <a:buNone/>
              <a:defRPr sz="2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5D87-353E-40AA-BFFD-011A9C8C796B}" type="datetimeFigureOut">
              <a:rPr lang="pl-PL" smtClean="0"/>
              <a:t>28.05.2025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D7B62-59CB-4306-9DA2-34E061A095E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45736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781070" y="13730617"/>
            <a:ext cx="17696499" cy="1620980"/>
          </a:xfrm>
        </p:spPr>
        <p:txBody>
          <a:bodyPr anchor="b"/>
          <a:lstStyle>
            <a:lvl1pPr algn="l">
              <a:defRPr sz="6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781070" y="1752654"/>
            <a:ext cx="17696499" cy="11769091"/>
          </a:xfrm>
        </p:spPr>
        <p:txBody>
          <a:bodyPr/>
          <a:lstStyle>
            <a:lvl1pPr marL="0" indent="0">
              <a:buNone/>
              <a:defRPr sz="10000"/>
            </a:lvl1pPr>
            <a:lvl2pPr marL="1402550" indent="0">
              <a:buNone/>
              <a:defRPr sz="8400"/>
            </a:lvl2pPr>
            <a:lvl3pPr marL="2805096" indent="0">
              <a:buNone/>
              <a:defRPr sz="7200"/>
            </a:lvl3pPr>
            <a:lvl4pPr marL="4207646" indent="0">
              <a:buNone/>
              <a:defRPr sz="6000"/>
            </a:lvl4pPr>
            <a:lvl5pPr marL="5610187" indent="0">
              <a:buNone/>
              <a:defRPr sz="6000"/>
            </a:lvl5pPr>
            <a:lvl6pPr marL="7012737" indent="0">
              <a:buNone/>
              <a:defRPr sz="6000"/>
            </a:lvl6pPr>
            <a:lvl7pPr marL="8415287" indent="0">
              <a:buNone/>
              <a:defRPr sz="6000"/>
            </a:lvl7pPr>
            <a:lvl8pPr marL="9817833" indent="0">
              <a:buNone/>
              <a:defRPr sz="6000"/>
            </a:lvl8pPr>
            <a:lvl9pPr marL="11220383" indent="0">
              <a:buNone/>
              <a:defRPr sz="6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5781070" y="15351582"/>
            <a:ext cx="17696499" cy="2302056"/>
          </a:xfrm>
        </p:spPr>
        <p:txBody>
          <a:bodyPr/>
          <a:lstStyle>
            <a:lvl1pPr marL="0" indent="0">
              <a:buNone/>
              <a:defRPr sz="4400"/>
            </a:lvl1pPr>
            <a:lvl2pPr marL="1402550" indent="0">
              <a:buNone/>
              <a:defRPr sz="3600"/>
            </a:lvl2pPr>
            <a:lvl3pPr marL="2805096" indent="0">
              <a:buNone/>
              <a:defRPr sz="3200"/>
            </a:lvl3pPr>
            <a:lvl4pPr marL="4207646" indent="0">
              <a:buNone/>
              <a:defRPr sz="2800"/>
            </a:lvl4pPr>
            <a:lvl5pPr marL="5610187" indent="0">
              <a:buNone/>
              <a:defRPr sz="2800"/>
            </a:lvl5pPr>
            <a:lvl6pPr marL="7012737" indent="0">
              <a:buNone/>
              <a:defRPr sz="2800"/>
            </a:lvl6pPr>
            <a:lvl7pPr marL="8415287" indent="0">
              <a:buNone/>
              <a:defRPr sz="2800"/>
            </a:lvl7pPr>
            <a:lvl8pPr marL="9817833" indent="0">
              <a:buNone/>
              <a:defRPr sz="2800"/>
            </a:lvl8pPr>
            <a:lvl9pPr marL="11220383" indent="0">
              <a:buNone/>
              <a:defRPr sz="2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A35D87-353E-40AA-BFFD-011A9C8C796B}" type="datetimeFigureOut">
              <a:rPr lang="pl-PL" smtClean="0"/>
              <a:t>28.05.2025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5D7B62-59CB-4306-9DA2-34E061A095E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78913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1474709" y="785520"/>
            <a:ext cx="26544746" cy="3269192"/>
          </a:xfrm>
          <a:prstGeom prst="rect">
            <a:avLst/>
          </a:prstGeom>
        </p:spPr>
        <p:txBody>
          <a:bodyPr vert="horz" lIns="280514" tIns="140253" rIns="280514" bIns="140253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1474709" y="4576881"/>
            <a:ext cx="26544746" cy="12945091"/>
          </a:xfrm>
          <a:prstGeom prst="rect">
            <a:avLst/>
          </a:prstGeom>
        </p:spPr>
        <p:txBody>
          <a:bodyPr vert="horz" lIns="280514" tIns="140253" rIns="280514" bIns="140253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1474709" y="18180348"/>
            <a:ext cx="6881973" cy="1044324"/>
          </a:xfrm>
          <a:prstGeom prst="rect">
            <a:avLst/>
          </a:prstGeom>
        </p:spPr>
        <p:txBody>
          <a:bodyPr vert="horz" lIns="280514" tIns="140253" rIns="280514" bIns="140253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A35D87-353E-40AA-BFFD-011A9C8C796B}" type="datetimeFigureOut">
              <a:rPr lang="pl-PL" smtClean="0"/>
              <a:t>28.05.2025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10077173" y="18180348"/>
            <a:ext cx="9339817" cy="1044324"/>
          </a:xfrm>
          <a:prstGeom prst="rect">
            <a:avLst/>
          </a:prstGeom>
        </p:spPr>
        <p:txBody>
          <a:bodyPr vert="horz" lIns="280514" tIns="140253" rIns="280514" bIns="140253" rtlCol="0" anchor="ctr"/>
          <a:lstStyle>
            <a:lvl1pPr algn="ct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21137481" y="18180348"/>
            <a:ext cx="6881973" cy="1044324"/>
          </a:xfrm>
          <a:prstGeom prst="rect">
            <a:avLst/>
          </a:prstGeom>
        </p:spPr>
        <p:txBody>
          <a:bodyPr vert="horz" lIns="280514" tIns="140253" rIns="280514" bIns="140253" rtlCol="0" anchor="ctr"/>
          <a:lstStyle>
            <a:lvl1pPr algn="r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5D7B62-59CB-4306-9DA2-34E061A095E8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9325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805096" rtl="0" eaLnBrk="1" latinLnBrk="0" hangingPunct="1">
        <a:spcBef>
          <a:spcPct val="0"/>
        </a:spcBef>
        <a:buNone/>
        <a:defRPr sz="1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51911" indent="-1051911" algn="l" defTabSz="2805096" rtl="0" eaLnBrk="1" latinLnBrk="0" hangingPunct="1">
        <a:spcBef>
          <a:spcPct val="20000"/>
        </a:spcBef>
        <a:buFont typeface="Arial" panose="020B0604020202020204" pitchFamily="34" charset="0"/>
        <a:buChar char="•"/>
        <a:defRPr sz="10000" kern="1200">
          <a:solidFill>
            <a:schemeClr val="tx1"/>
          </a:solidFill>
          <a:latin typeface="+mn-lt"/>
          <a:ea typeface="+mn-ea"/>
          <a:cs typeface="+mn-cs"/>
        </a:defRPr>
      </a:lvl1pPr>
      <a:lvl2pPr marL="2279142" indent="-876592" algn="l" defTabSz="2805096" rtl="0" eaLnBrk="1" latinLnBrk="0" hangingPunct="1">
        <a:spcBef>
          <a:spcPct val="20000"/>
        </a:spcBef>
        <a:buFont typeface="Arial" panose="020B0604020202020204" pitchFamily="34" charset="0"/>
        <a:buChar char="–"/>
        <a:defRPr sz="8400" kern="1200">
          <a:solidFill>
            <a:schemeClr val="tx1"/>
          </a:solidFill>
          <a:latin typeface="+mn-lt"/>
          <a:ea typeface="+mn-ea"/>
          <a:cs typeface="+mn-cs"/>
        </a:defRPr>
      </a:lvl2pPr>
      <a:lvl3pPr marL="3506369" indent="-701273" algn="l" defTabSz="2805096" rtl="0" eaLnBrk="1" latinLnBrk="0" hangingPunct="1">
        <a:spcBef>
          <a:spcPct val="200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3pPr>
      <a:lvl4pPr marL="4908915" indent="-701273" algn="l" defTabSz="2805096" rtl="0" eaLnBrk="1" latinLnBrk="0" hangingPunct="1">
        <a:spcBef>
          <a:spcPct val="20000"/>
        </a:spcBef>
        <a:buFont typeface="Arial" panose="020B0604020202020204" pitchFamily="34" charset="0"/>
        <a:buChar char="–"/>
        <a:defRPr sz="6000" kern="1200">
          <a:solidFill>
            <a:schemeClr val="tx1"/>
          </a:solidFill>
          <a:latin typeface="+mn-lt"/>
          <a:ea typeface="+mn-ea"/>
          <a:cs typeface="+mn-cs"/>
        </a:defRPr>
      </a:lvl4pPr>
      <a:lvl5pPr marL="6311464" indent="-701273" algn="l" defTabSz="2805096" rtl="0" eaLnBrk="1" latinLnBrk="0" hangingPunct="1">
        <a:spcBef>
          <a:spcPct val="20000"/>
        </a:spcBef>
        <a:buFont typeface="Arial" panose="020B0604020202020204" pitchFamily="34" charset="0"/>
        <a:buChar char="»"/>
        <a:defRPr sz="6000" kern="1200">
          <a:solidFill>
            <a:schemeClr val="tx1"/>
          </a:solidFill>
          <a:latin typeface="+mn-lt"/>
          <a:ea typeface="+mn-ea"/>
          <a:cs typeface="+mn-cs"/>
        </a:defRPr>
      </a:lvl5pPr>
      <a:lvl6pPr marL="7714014" indent="-701273" algn="l" defTabSz="2805096" rtl="0" eaLnBrk="1" latinLnBrk="0" hangingPunct="1">
        <a:spcBef>
          <a:spcPct val="200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6pPr>
      <a:lvl7pPr marL="9116560" indent="-701273" algn="l" defTabSz="2805096" rtl="0" eaLnBrk="1" latinLnBrk="0" hangingPunct="1">
        <a:spcBef>
          <a:spcPct val="200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7pPr>
      <a:lvl8pPr marL="10519110" indent="-701273" algn="l" defTabSz="2805096" rtl="0" eaLnBrk="1" latinLnBrk="0" hangingPunct="1">
        <a:spcBef>
          <a:spcPct val="200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8pPr>
      <a:lvl9pPr marL="11921656" indent="-701273" algn="l" defTabSz="2805096" rtl="0" eaLnBrk="1" latinLnBrk="0" hangingPunct="1">
        <a:spcBef>
          <a:spcPct val="200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2805096" rtl="0" eaLnBrk="1" latinLnBrk="0" hangingPunct="1"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402550" algn="l" defTabSz="2805096" rtl="0" eaLnBrk="1" latinLnBrk="0" hangingPunct="1">
        <a:defRPr sz="5600" kern="1200">
          <a:solidFill>
            <a:schemeClr val="tx1"/>
          </a:solidFill>
          <a:latin typeface="+mn-lt"/>
          <a:ea typeface="+mn-ea"/>
          <a:cs typeface="+mn-cs"/>
        </a:defRPr>
      </a:lvl2pPr>
      <a:lvl3pPr marL="2805096" algn="l" defTabSz="2805096" rtl="0" eaLnBrk="1" latinLnBrk="0" hangingPunct="1">
        <a:defRPr sz="5600" kern="1200">
          <a:solidFill>
            <a:schemeClr val="tx1"/>
          </a:solidFill>
          <a:latin typeface="+mn-lt"/>
          <a:ea typeface="+mn-ea"/>
          <a:cs typeface="+mn-cs"/>
        </a:defRPr>
      </a:lvl3pPr>
      <a:lvl4pPr marL="4207646" algn="l" defTabSz="2805096" rtl="0" eaLnBrk="1" latinLnBrk="0" hangingPunct="1">
        <a:defRPr sz="5600" kern="1200">
          <a:solidFill>
            <a:schemeClr val="tx1"/>
          </a:solidFill>
          <a:latin typeface="+mn-lt"/>
          <a:ea typeface="+mn-ea"/>
          <a:cs typeface="+mn-cs"/>
        </a:defRPr>
      </a:lvl4pPr>
      <a:lvl5pPr marL="5610187" algn="l" defTabSz="2805096" rtl="0" eaLnBrk="1" latinLnBrk="0" hangingPunct="1">
        <a:defRPr sz="5600" kern="1200">
          <a:solidFill>
            <a:schemeClr val="tx1"/>
          </a:solidFill>
          <a:latin typeface="+mn-lt"/>
          <a:ea typeface="+mn-ea"/>
          <a:cs typeface="+mn-cs"/>
        </a:defRPr>
      </a:lvl5pPr>
      <a:lvl6pPr marL="7012737" algn="l" defTabSz="2805096" rtl="0" eaLnBrk="1" latinLnBrk="0" hangingPunct="1">
        <a:defRPr sz="5600" kern="1200">
          <a:solidFill>
            <a:schemeClr val="tx1"/>
          </a:solidFill>
          <a:latin typeface="+mn-lt"/>
          <a:ea typeface="+mn-ea"/>
          <a:cs typeface="+mn-cs"/>
        </a:defRPr>
      </a:lvl6pPr>
      <a:lvl7pPr marL="8415287" algn="l" defTabSz="2805096" rtl="0" eaLnBrk="1" latinLnBrk="0" hangingPunct="1">
        <a:defRPr sz="5600" kern="1200">
          <a:solidFill>
            <a:schemeClr val="tx1"/>
          </a:solidFill>
          <a:latin typeface="+mn-lt"/>
          <a:ea typeface="+mn-ea"/>
          <a:cs typeface="+mn-cs"/>
        </a:defRPr>
      </a:lvl7pPr>
      <a:lvl8pPr marL="9817833" algn="l" defTabSz="2805096" rtl="0" eaLnBrk="1" latinLnBrk="0" hangingPunct="1">
        <a:defRPr sz="5600" kern="1200">
          <a:solidFill>
            <a:schemeClr val="tx1"/>
          </a:solidFill>
          <a:latin typeface="+mn-lt"/>
          <a:ea typeface="+mn-ea"/>
          <a:cs typeface="+mn-cs"/>
        </a:defRPr>
      </a:lvl8pPr>
      <a:lvl9pPr marL="11220383" algn="l" defTabSz="2805096" rtl="0" eaLnBrk="1" latinLnBrk="0" hangingPunct="1">
        <a:defRPr sz="5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jpeg"/><Relationship Id="rId18" Type="http://schemas.openxmlformats.org/officeDocument/2006/relationships/image" Target="../media/image16.jpeg"/><Relationship Id="rId26" Type="http://schemas.openxmlformats.org/officeDocument/2006/relationships/image" Target="../media/image24.jpeg"/><Relationship Id="rId39" Type="http://schemas.openxmlformats.org/officeDocument/2006/relationships/image" Target="../media/image37.jpeg"/><Relationship Id="rId21" Type="http://schemas.openxmlformats.org/officeDocument/2006/relationships/image" Target="../media/image19.jpeg"/><Relationship Id="rId34" Type="http://schemas.openxmlformats.org/officeDocument/2006/relationships/image" Target="../media/image32.jpeg"/><Relationship Id="rId42" Type="http://schemas.openxmlformats.org/officeDocument/2006/relationships/image" Target="../media/image40.jpeg"/><Relationship Id="rId47" Type="http://schemas.openxmlformats.org/officeDocument/2006/relationships/image" Target="../media/image45.jpg"/><Relationship Id="rId50" Type="http://schemas.openxmlformats.org/officeDocument/2006/relationships/image" Target="../media/image48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29" Type="http://schemas.openxmlformats.org/officeDocument/2006/relationships/image" Target="../media/image27.jpeg"/><Relationship Id="rId11" Type="http://schemas.openxmlformats.org/officeDocument/2006/relationships/image" Target="../media/image9.jpeg"/><Relationship Id="rId24" Type="http://schemas.openxmlformats.org/officeDocument/2006/relationships/image" Target="../media/image22.jpeg"/><Relationship Id="rId32" Type="http://schemas.openxmlformats.org/officeDocument/2006/relationships/image" Target="../media/image30.jpeg"/><Relationship Id="rId37" Type="http://schemas.openxmlformats.org/officeDocument/2006/relationships/image" Target="../media/image35.jpeg"/><Relationship Id="rId40" Type="http://schemas.openxmlformats.org/officeDocument/2006/relationships/image" Target="../media/image38.jpeg"/><Relationship Id="rId45" Type="http://schemas.openxmlformats.org/officeDocument/2006/relationships/image" Target="../media/image43.jpeg"/><Relationship Id="rId5" Type="http://schemas.openxmlformats.org/officeDocument/2006/relationships/image" Target="../media/image3.jpeg"/><Relationship Id="rId15" Type="http://schemas.openxmlformats.org/officeDocument/2006/relationships/image" Target="../media/image13.jpeg"/><Relationship Id="rId23" Type="http://schemas.openxmlformats.org/officeDocument/2006/relationships/image" Target="../media/image21.jpeg"/><Relationship Id="rId28" Type="http://schemas.openxmlformats.org/officeDocument/2006/relationships/image" Target="../media/image26.jpeg"/><Relationship Id="rId36" Type="http://schemas.openxmlformats.org/officeDocument/2006/relationships/image" Target="../media/image34.jpeg"/><Relationship Id="rId49" Type="http://schemas.openxmlformats.org/officeDocument/2006/relationships/image" Target="../media/image47.jpeg"/><Relationship Id="rId10" Type="http://schemas.openxmlformats.org/officeDocument/2006/relationships/image" Target="../media/image8.jpeg"/><Relationship Id="rId19" Type="http://schemas.openxmlformats.org/officeDocument/2006/relationships/image" Target="../media/image17.jpeg"/><Relationship Id="rId31" Type="http://schemas.openxmlformats.org/officeDocument/2006/relationships/image" Target="../media/image29.jpeg"/><Relationship Id="rId44" Type="http://schemas.openxmlformats.org/officeDocument/2006/relationships/image" Target="../media/image42.jpeg"/><Relationship Id="rId4" Type="http://schemas.openxmlformats.org/officeDocument/2006/relationships/image" Target="../media/image2.jpeg"/><Relationship Id="rId9" Type="http://schemas.openxmlformats.org/officeDocument/2006/relationships/image" Target="../media/image7.jpeg"/><Relationship Id="rId14" Type="http://schemas.openxmlformats.org/officeDocument/2006/relationships/image" Target="../media/image12.jpeg"/><Relationship Id="rId22" Type="http://schemas.openxmlformats.org/officeDocument/2006/relationships/image" Target="../media/image20.jpeg"/><Relationship Id="rId27" Type="http://schemas.openxmlformats.org/officeDocument/2006/relationships/image" Target="../media/image25.jpeg"/><Relationship Id="rId30" Type="http://schemas.openxmlformats.org/officeDocument/2006/relationships/image" Target="../media/image28.jpeg"/><Relationship Id="rId35" Type="http://schemas.openxmlformats.org/officeDocument/2006/relationships/image" Target="../media/image33.jpeg"/><Relationship Id="rId43" Type="http://schemas.openxmlformats.org/officeDocument/2006/relationships/image" Target="../media/image41.jpeg"/><Relationship Id="rId48" Type="http://schemas.openxmlformats.org/officeDocument/2006/relationships/image" Target="../media/image46.jpeg"/><Relationship Id="rId8" Type="http://schemas.openxmlformats.org/officeDocument/2006/relationships/image" Target="../media/image6.jpeg"/><Relationship Id="rId51" Type="http://schemas.openxmlformats.org/officeDocument/2006/relationships/image" Target="../media/image49.jpeg"/><Relationship Id="rId3" Type="http://schemas.openxmlformats.org/officeDocument/2006/relationships/image" Target="../media/image1.jpeg"/><Relationship Id="rId12" Type="http://schemas.openxmlformats.org/officeDocument/2006/relationships/image" Target="../media/image10.jpeg"/><Relationship Id="rId17" Type="http://schemas.openxmlformats.org/officeDocument/2006/relationships/image" Target="../media/image15.jpeg"/><Relationship Id="rId25" Type="http://schemas.openxmlformats.org/officeDocument/2006/relationships/image" Target="../media/image23.jpeg"/><Relationship Id="rId33" Type="http://schemas.openxmlformats.org/officeDocument/2006/relationships/image" Target="../media/image31.jpeg"/><Relationship Id="rId38" Type="http://schemas.openxmlformats.org/officeDocument/2006/relationships/image" Target="../media/image36.jpeg"/><Relationship Id="rId46" Type="http://schemas.openxmlformats.org/officeDocument/2006/relationships/image" Target="../media/image44.jpeg"/><Relationship Id="rId20" Type="http://schemas.openxmlformats.org/officeDocument/2006/relationships/image" Target="../media/image18.jpeg"/><Relationship Id="rId41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Obraz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2536" y="6523041"/>
            <a:ext cx="4583736" cy="3055077"/>
          </a:xfrm>
          <a:prstGeom prst="rect">
            <a:avLst/>
          </a:prstGeom>
        </p:spPr>
      </p:pic>
      <p:pic>
        <p:nvPicPr>
          <p:cNvPr id="37" name="Obraz 3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3" b="3524"/>
          <a:stretch/>
        </p:blipFill>
        <p:spPr>
          <a:xfrm>
            <a:off x="12370817" y="2304981"/>
            <a:ext cx="6009644" cy="4219209"/>
          </a:xfrm>
          <a:prstGeom prst="rect">
            <a:avLst/>
          </a:prstGeom>
        </p:spPr>
      </p:pic>
      <p:pic>
        <p:nvPicPr>
          <p:cNvPr id="2" name="Obraz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7" t="14266" r="30158" b="12295"/>
          <a:stretch/>
        </p:blipFill>
        <p:spPr>
          <a:xfrm>
            <a:off x="10309384" y="13959457"/>
            <a:ext cx="2966977" cy="3258498"/>
          </a:xfrm>
          <a:prstGeom prst="rect">
            <a:avLst/>
          </a:prstGeom>
        </p:spPr>
      </p:pic>
      <p:pic>
        <p:nvPicPr>
          <p:cNvPr id="36" name="Obraz 3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9" t="106" r="15218" b="-106"/>
          <a:stretch/>
        </p:blipFill>
        <p:spPr>
          <a:xfrm>
            <a:off x="3127413" y="6655512"/>
            <a:ext cx="2965924" cy="2456824"/>
          </a:xfrm>
          <a:prstGeom prst="rect">
            <a:avLst/>
          </a:prstGeom>
        </p:spPr>
      </p:pic>
      <p:pic>
        <p:nvPicPr>
          <p:cNvPr id="12" name="Obraz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96" t="15260" r="25781" b="11466"/>
          <a:stretch/>
        </p:blipFill>
        <p:spPr>
          <a:xfrm flipH="1">
            <a:off x="-37198" y="0"/>
            <a:ext cx="3416200" cy="3093985"/>
          </a:xfrm>
          <a:prstGeom prst="rect">
            <a:avLst/>
          </a:prstGeom>
        </p:spPr>
      </p:pic>
      <p:pic>
        <p:nvPicPr>
          <p:cNvPr id="16" name="Obraz 15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1"/>
          <a:stretch/>
        </p:blipFill>
        <p:spPr>
          <a:xfrm>
            <a:off x="16984266" y="8185"/>
            <a:ext cx="4625457" cy="3137070"/>
          </a:xfrm>
          <a:prstGeom prst="rect">
            <a:avLst/>
          </a:prstGeom>
        </p:spPr>
      </p:pic>
      <p:pic>
        <p:nvPicPr>
          <p:cNvPr id="9" name="Obraz 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" t="11528" r="7829" b="11220"/>
          <a:stretch/>
        </p:blipFill>
        <p:spPr>
          <a:xfrm flipH="1">
            <a:off x="-38900" y="14014202"/>
            <a:ext cx="5788429" cy="3258499"/>
          </a:xfrm>
          <a:prstGeom prst="rect">
            <a:avLst/>
          </a:prstGeom>
        </p:spPr>
      </p:pic>
      <p:pic>
        <p:nvPicPr>
          <p:cNvPr id="13" name="Obraz 1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2"/>
          <a:stretch/>
        </p:blipFill>
        <p:spPr>
          <a:xfrm flipH="1">
            <a:off x="-37198" y="3076015"/>
            <a:ext cx="3164610" cy="2626884"/>
          </a:xfrm>
          <a:prstGeom prst="rect">
            <a:avLst/>
          </a:prstGeom>
        </p:spPr>
      </p:pic>
      <p:pic>
        <p:nvPicPr>
          <p:cNvPr id="15" name="Obraz 14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44" r="32698" b="10270"/>
          <a:stretch/>
        </p:blipFill>
        <p:spPr>
          <a:xfrm flipH="1">
            <a:off x="5746279" y="13952438"/>
            <a:ext cx="4563105" cy="3302860"/>
          </a:xfrm>
          <a:prstGeom prst="rect">
            <a:avLst/>
          </a:prstGeom>
        </p:spPr>
      </p:pic>
      <p:pic>
        <p:nvPicPr>
          <p:cNvPr id="18" name="Obraz 1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578" y="-1"/>
            <a:ext cx="5142593" cy="3542879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9" t="8392" r="16197" b="8392"/>
          <a:stretch/>
        </p:blipFill>
        <p:spPr>
          <a:xfrm flipH="1">
            <a:off x="7411032" y="16927752"/>
            <a:ext cx="4619388" cy="2806359"/>
          </a:xfrm>
          <a:prstGeom prst="rect">
            <a:avLst/>
          </a:prstGeom>
        </p:spPr>
      </p:pic>
      <p:pic>
        <p:nvPicPr>
          <p:cNvPr id="19" name="Obraz 18"/>
          <p:cNvPicPr>
            <a:picLocks noChangeAspect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8" r="1658"/>
          <a:stretch/>
        </p:blipFill>
        <p:spPr>
          <a:xfrm flipH="1">
            <a:off x="3127412" y="0"/>
            <a:ext cx="4904166" cy="3542879"/>
          </a:xfrm>
          <a:prstGeom prst="rect">
            <a:avLst/>
          </a:prstGeom>
        </p:spPr>
      </p:pic>
      <p:pic>
        <p:nvPicPr>
          <p:cNvPr id="17" name="Obraz 1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8899" y="11722399"/>
            <a:ext cx="3423935" cy="2424401"/>
          </a:xfrm>
          <a:prstGeom prst="rect">
            <a:avLst/>
          </a:prstGeom>
        </p:spPr>
      </p:pic>
      <p:pic>
        <p:nvPicPr>
          <p:cNvPr id="20" name="Obraz 19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38900" y="5702898"/>
            <a:ext cx="3166312" cy="3166481"/>
          </a:xfrm>
          <a:prstGeom prst="rect">
            <a:avLst/>
          </a:prstGeom>
        </p:spPr>
      </p:pic>
      <p:pic>
        <p:nvPicPr>
          <p:cNvPr id="21" name="Obraz 20"/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6" t="7303" r="15156" b="22158"/>
          <a:stretch/>
        </p:blipFill>
        <p:spPr>
          <a:xfrm flipH="1">
            <a:off x="18944876" y="16878303"/>
            <a:ext cx="4239528" cy="2755535"/>
          </a:xfrm>
          <a:prstGeom prst="rect">
            <a:avLst/>
          </a:prstGeom>
        </p:spPr>
      </p:pic>
      <p:pic>
        <p:nvPicPr>
          <p:cNvPr id="22" name="Obraz 21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8"/>
          <a:stretch/>
        </p:blipFill>
        <p:spPr>
          <a:xfrm flipH="1">
            <a:off x="3371311" y="11722399"/>
            <a:ext cx="3811681" cy="2439377"/>
          </a:xfrm>
          <a:prstGeom prst="rect">
            <a:avLst/>
          </a:prstGeom>
        </p:spPr>
      </p:pic>
      <p:pic>
        <p:nvPicPr>
          <p:cNvPr id="23" name="Obraz 22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0"/>
          <a:stretch/>
        </p:blipFill>
        <p:spPr>
          <a:xfrm flipH="1">
            <a:off x="7182992" y="3542879"/>
            <a:ext cx="2308934" cy="3289127"/>
          </a:xfrm>
          <a:prstGeom prst="rect">
            <a:avLst/>
          </a:prstGeom>
        </p:spPr>
      </p:pic>
      <p:pic>
        <p:nvPicPr>
          <p:cNvPr id="25" name="Obraz 24"/>
          <p:cNvPicPr>
            <a:picLocks noChangeAspect="1"/>
          </p:cNvPicPr>
          <p:nvPr/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" t="3824" r="8560" b="14936"/>
          <a:stretch/>
        </p:blipFill>
        <p:spPr>
          <a:xfrm flipH="1">
            <a:off x="-25776" y="8869379"/>
            <a:ext cx="4776868" cy="2879859"/>
          </a:xfrm>
          <a:prstGeom prst="rect">
            <a:avLst/>
          </a:prstGeom>
        </p:spPr>
      </p:pic>
      <p:pic>
        <p:nvPicPr>
          <p:cNvPr id="26" name="Obraz 25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2" t="1935" r="11043" b="21128"/>
          <a:stretch/>
        </p:blipFill>
        <p:spPr>
          <a:xfrm flipH="1">
            <a:off x="3321203" y="16922316"/>
            <a:ext cx="4856651" cy="2806359"/>
          </a:xfrm>
          <a:prstGeom prst="rect">
            <a:avLst/>
          </a:prstGeom>
        </p:spPr>
      </p:pic>
      <p:pic>
        <p:nvPicPr>
          <p:cNvPr id="28" name="Obraz 27"/>
          <p:cNvPicPr>
            <a:picLocks noChangeAspect="1"/>
          </p:cNvPicPr>
          <p:nvPr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23" t="24577" r="6598" b="25427"/>
          <a:stretch/>
        </p:blipFill>
        <p:spPr>
          <a:xfrm flipH="1">
            <a:off x="7008315" y="11605484"/>
            <a:ext cx="6303678" cy="2541316"/>
          </a:xfrm>
          <a:prstGeom prst="rect">
            <a:avLst/>
          </a:prstGeom>
        </p:spPr>
      </p:pic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16"/>
          <a:stretch/>
        </p:blipFill>
        <p:spPr>
          <a:xfrm>
            <a:off x="3127412" y="3552135"/>
            <a:ext cx="4058829" cy="3279871"/>
          </a:xfrm>
          <a:prstGeom prst="rect">
            <a:avLst/>
          </a:prstGeom>
        </p:spPr>
      </p:pic>
      <p:pic>
        <p:nvPicPr>
          <p:cNvPr id="27" name="Obraz 26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3387" y="16927752"/>
            <a:ext cx="4208578" cy="2800923"/>
          </a:xfrm>
          <a:prstGeom prst="rect">
            <a:avLst/>
          </a:prstGeom>
        </p:spPr>
      </p:pic>
      <p:pic>
        <p:nvPicPr>
          <p:cNvPr id="30" name="Obraz 29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65"/>
          <a:stretch/>
        </p:blipFill>
        <p:spPr>
          <a:xfrm>
            <a:off x="12030420" y="16927752"/>
            <a:ext cx="3859811" cy="2806359"/>
          </a:xfrm>
          <a:prstGeom prst="rect">
            <a:avLst/>
          </a:prstGeom>
        </p:spPr>
      </p:pic>
      <p:pic>
        <p:nvPicPr>
          <p:cNvPr id="32" name="Obraz 31"/>
          <p:cNvPicPr>
            <a:picLocks noChangeAspect="1"/>
          </p:cNvPicPr>
          <p:nvPr/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95" r="18975"/>
          <a:stretch/>
        </p:blipFill>
        <p:spPr>
          <a:xfrm>
            <a:off x="6034715" y="6832006"/>
            <a:ext cx="2275681" cy="2037373"/>
          </a:xfrm>
          <a:prstGeom prst="rect">
            <a:avLst/>
          </a:prstGeom>
        </p:spPr>
      </p:pic>
      <p:pic>
        <p:nvPicPr>
          <p:cNvPr id="35" name="Obraz 34"/>
          <p:cNvPicPr>
            <a:picLocks noChangeAspect="1"/>
          </p:cNvPicPr>
          <p:nvPr/>
        </p:nvPicPr>
        <p:blipFill rotWithShape="1"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93" r="33619"/>
          <a:stretch/>
        </p:blipFill>
        <p:spPr>
          <a:xfrm>
            <a:off x="23054591" y="9578118"/>
            <a:ext cx="2418645" cy="3037769"/>
          </a:xfrm>
          <a:prstGeom prst="rect">
            <a:avLst/>
          </a:prstGeom>
        </p:spPr>
      </p:pic>
      <p:pic>
        <p:nvPicPr>
          <p:cNvPr id="31" name="Obraz 30"/>
          <p:cNvPicPr>
            <a:picLocks noChangeAspect="1"/>
          </p:cNvPicPr>
          <p:nvPr/>
        </p:nvPicPr>
        <p:blipFill rotWithShape="1"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9" r="26985" b="21617"/>
          <a:stretch/>
        </p:blipFill>
        <p:spPr>
          <a:xfrm>
            <a:off x="4729206" y="8869379"/>
            <a:ext cx="3570551" cy="2853020"/>
          </a:xfrm>
          <a:prstGeom prst="rect">
            <a:avLst/>
          </a:prstGeom>
        </p:spPr>
      </p:pic>
      <p:pic>
        <p:nvPicPr>
          <p:cNvPr id="38" name="Obraz 37"/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7" b="24295"/>
          <a:stretch/>
        </p:blipFill>
        <p:spPr>
          <a:xfrm>
            <a:off x="13160025" y="14146798"/>
            <a:ext cx="6348069" cy="2780954"/>
          </a:xfrm>
          <a:prstGeom prst="rect">
            <a:avLst/>
          </a:prstGeom>
        </p:spPr>
      </p:pic>
      <p:pic>
        <p:nvPicPr>
          <p:cNvPr id="39" name="Obraz 38"/>
          <p:cNvPicPr>
            <a:picLocks noChangeAspect="1"/>
          </p:cNvPicPr>
          <p:nvPr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52" r="15560"/>
          <a:stretch/>
        </p:blipFill>
        <p:spPr>
          <a:xfrm>
            <a:off x="25473236" y="16277812"/>
            <a:ext cx="4020927" cy="3536153"/>
          </a:xfrm>
          <a:prstGeom prst="rect">
            <a:avLst/>
          </a:prstGeom>
        </p:spPr>
      </p:pic>
      <p:pic>
        <p:nvPicPr>
          <p:cNvPr id="40" name="Obraz 39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3236" y="8895303"/>
            <a:ext cx="4053616" cy="2701750"/>
          </a:xfrm>
          <a:prstGeom prst="rect">
            <a:avLst/>
          </a:prstGeom>
        </p:spPr>
      </p:pic>
      <p:pic>
        <p:nvPicPr>
          <p:cNvPr id="41" name="Obraz 40"/>
          <p:cNvPicPr>
            <a:picLocks noChangeAspect="1"/>
          </p:cNvPicPr>
          <p:nvPr/>
        </p:nvPicPr>
        <p:blipFill rotWithShape="1"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8" t="14313" r="4697" b="3274"/>
          <a:stretch/>
        </p:blipFill>
        <p:spPr>
          <a:xfrm>
            <a:off x="13174172" y="8185"/>
            <a:ext cx="3810094" cy="2630512"/>
          </a:xfrm>
          <a:prstGeom prst="rect">
            <a:avLst/>
          </a:prstGeom>
        </p:spPr>
      </p:pic>
      <p:pic>
        <p:nvPicPr>
          <p:cNvPr id="42" name="Obraz 41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8094" y="12112067"/>
            <a:ext cx="3608910" cy="2405352"/>
          </a:xfrm>
          <a:prstGeom prst="rect">
            <a:avLst/>
          </a:prstGeom>
        </p:spPr>
      </p:pic>
      <p:pic>
        <p:nvPicPr>
          <p:cNvPr id="43" name="Obraz 42"/>
          <p:cNvPicPr>
            <a:picLocks noChangeAspect="1"/>
          </p:cNvPicPr>
          <p:nvPr/>
        </p:nvPicPr>
        <p:blipFill rotWithShape="1"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8" r="18077"/>
          <a:stretch/>
        </p:blipFill>
        <p:spPr>
          <a:xfrm>
            <a:off x="26196353" y="-17061"/>
            <a:ext cx="3297810" cy="3187561"/>
          </a:xfrm>
          <a:prstGeom prst="rect">
            <a:avLst/>
          </a:prstGeom>
        </p:spPr>
      </p:pic>
      <p:pic>
        <p:nvPicPr>
          <p:cNvPr id="47" name="Obraz 46"/>
          <p:cNvPicPr>
            <a:picLocks noChangeAspect="1"/>
          </p:cNvPicPr>
          <p:nvPr/>
        </p:nvPicPr>
        <p:blipFill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272" y="3145254"/>
            <a:ext cx="4529105" cy="3018666"/>
          </a:xfrm>
          <a:prstGeom prst="rect">
            <a:avLst/>
          </a:prstGeom>
        </p:spPr>
      </p:pic>
      <p:pic>
        <p:nvPicPr>
          <p:cNvPr id="49" name="Obraz 48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6258" y="14146800"/>
            <a:ext cx="4172446" cy="2780952"/>
          </a:xfrm>
          <a:prstGeom prst="rect">
            <a:avLst/>
          </a:prstGeom>
        </p:spPr>
      </p:pic>
      <p:pic>
        <p:nvPicPr>
          <p:cNvPr id="50" name="Obraz 49"/>
          <p:cNvPicPr>
            <a:picLocks noChangeAspect="1"/>
          </p:cNvPicPr>
          <p:nvPr/>
        </p:nvPicPr>
        <p:blipFill rotWithShape="1">
          <a:blip r:embed="rId3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52" r="17449"/>
          <a:stretch/>
        </p:blipFill>
        <p:spPr>
          <a:xfrm>
            <a:off x="23117004" y="12615887"/>
            <a:ext cx="2382820" cy="3180719"/>
          </a:xfrm>
          <a:prstGeom prst="rect">
            <a:avLst/>
          </a:prstGeom>
        </p:spPr>
      </p:pic>
      <p:pic>
        <p:nvPicPr>
          <p:cNvPr id="51" name="Obraz 50"/>
          <p:cNvPicPr>
            <a:picLocks noChangeAspect="1"/>
          </p:cNvPicPr>
          <p:nvPr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" r="2582"/>
          <a:stretch/>
        </p:blipFill>
        <p:spPr>
          <a:xfrm>
            <a:off x="15313231" y="16922315"/>
            <a:ext cx="3944689" cy="2891650"/>
          </a:xfrm>
          <a:prstGeom prst="rect">
            <a:avLst/>
          </a:prstGeom>
        </p:spPr>
      </p:pic>
      <p:pic>
        <p:nvPicPr>
          <p:cNvPr id="52" name="Obraz 51"/>
          <p:cNvPicPr>
            <a:picLocks noChangeAspect="1"/>
          </p:cNvPicPr>
          <p:nvPr/>
        </p:nvPicPr>
        <p:blipFill rotWithShape="1"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61" r="13538" b="4604"/>
          <a:stretch/>
        </p:blipFill>
        <p:spPr>
          <a:xfrm>
            <a:off x="25473236" y="11589636"/>
            <a:ext cx="4017889" cy="2614462"/>
          </a:xfrm>
          <a:prstGeom prst="rect">
            <a:avLst/>
          </a:prstGeom>
        </p:spPr>
      </p:pic>
      <p:pic>
        <p:nvPicPr>
          <p:cNvPr id="53" name="Obraz 52"/>
          <p:cNvPicPr>
            <a:picLocks noChangeAspect="1"/>
          </p:cNvPicPr>
          <p:nvPr/>
        </p:nvPicPr>
        <p:blipFill rotWithShape="1"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3"/>
          <a:stretch/>
        </p:blipFill>
        <p:spPr>
          <a:xfrm>
            <a:off x="21601116" y="-2"/>
            <a:ext cx="4668335" cy="3145257"/>
          </a:xfrm>
          <a:prstGeom prst="rect">
            <a:avLst/>
          </a:prstGeom>
        </p:spPr>
      </p:pic>
      <p:pic>
        <p:nvPicPr>
          <p:cNvPr id="45" name="Obraz 44"/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272" y="6163920"/>
            <a:ext cx="4110725" cy="2739814"/>
          </a:xfrm>
          <a:prstGeom prst="rect">
            <a:avLst/>
          </a:prstGeom>
        </p:spPr>
      </p:pic>
      <p:pic>
        <p:nvPicPr>
          <p:cNvPr id="55" name="Obraz 54"/>
          <p:cNvPicPr>
            <a:picLocks noChangeAspect="1"/>
          </p:cNvPicPr>
          <p:nvPr/>
        </p:nvPicPr>
        <p:blipFill rotWithShape="1"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97" t="358" b="4643"/>
          <a:stretch/>
        </p:blipFill>
        <p:spPr>
          <a:xfrm>
            <a:off x="16984266" y="3127284"/>
            <a:ext cx="3921221" cy="3396906"/>
          </a:xfrm>
          <a:prstGeom prst="rect">
            <a:avLst/>
          </a:prstGeom>
        </p:spPr>
      </p:pic>
      <p:pic>
        <p:nvPicPr>
          <p:cNvPr id="56" name="Obraz 55"/>
          <p:cNvPicPr>
            <a:picLocks noChangeAspect="1"/>
          </p:cNvPicPr>
          <p:nvPr/>
        </p:nvPicPr>
        <p:blipFill rotWithShape="1"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8" t="7892" r="3189"/>
          <a:stretch/>
        </p:blipFill>
        <p:spPr>
          <a:xfrm>
            <a:off x="19257920" y="9578118"/>
            <a:ext cx="3859084" cy="2533949"/>
          </a:xfrm>
          <a:prstGeom prst="rect">
            <a:avLst/>
          </a:prstGeom>
        </p:spPr>
      </p:pic>
      <p:pic>
        <p:nvPicPr>
          <p:cNvPr id="57" name="Obraz 56"/>
          <p:cNvPicPr>
            <a:picLocks noChangeAspect="1"/>
          </p:cNvPicPr>
          <p:nvPr/>
        </p:nvPicPr>
        <p:blipFill rotWithShape="1"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2" b="2052"/>
          <a:stretch/>
        </p:blipFill>
        <p:spPr>
          <a:xfrm>
            <a:off x="20898192" y="3145254"/>
            <a:ext cx="4578079" cy="3380030"/>
          </a:xfrm>
          <a:prstGeom prst="rect">
            <a:avLst/>
          </a:prstGeom>
        </p:spPr>
      </p:pic>
      <p:pic>
        <p:nvPicPr>
          <p:cNvPr id="46" name="Obraz 45"/>
          <p:cNvPicPr>
            <a:picLocks noChangeAspect="1"/>
          </p:cNvPicPr>
          <p:nvPr/>
        </p:nvPicPr>
        <p:blipFill rotWithShape="1"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4" t="360" r="10291" b="-1"/>
          <a:stretch/>
        </p:blipFill>
        <p:spPr>
          <a:xfrm>
            <a:off x="23117005" y="15713330"/>
            <a:ext cx="2382819" cy="3967665"/>
          </a:xfrm>
          <a:prstGeom prst="rect">
            <a:avLst/>
          </a:prstGeom>
        </p:spPr>
      </p:pic>
      <p:pic>
        <p:nvPicPr>
          <p:cNvPr id="24" name="Obraz 23"/>
          <p:cNvPicPr>
            <a:picLocks noChangeAspect="1"/>
          </p:cNvPicPr>
          <p:nvPr/>
        </p:nvPicPr>
        <p:blipFill rotWithShape="1"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1" r="14040"/>
          <a:stretch/>
        </p:blipFill>
        <p:spPr>
          <a:xfrm flipH="1">
            <a:off x="8250799" y="6832006"/>
            <a:ext cx="4923372" cy="4917232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 rotWithShape="1"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04" t="17806" r="28931" b="12060"/>
          <a:stretch/>
        </p:blipFill>
        <p:spPr>
          <a:xfrm>
            <a:off x="9468670" y="3487013"/>
            <a:ext cx="3705502" cy="3344993"/>
          </a:xfrm>
          <a:prstGeom prst="rect">
            <a:avLst/>
          </a:prstGeom>
        </p:spPr>
      </p:pic>
      <p:pic>
        <p:nvPicPr>
          <p:cNvPr id="1026" name="Picture 2" descr="C:\Users\magda\Downloads\481903659_656811243697758_2599740424216213689_n.jpg"/>
          <p:cNvPicPr>
            <a:picLocks noChangeAspect="1" noChangeArrowheads="1"/>
          </p:cNvPicPr>
          <p:nvPr/>
        </p:nvPicPr>
        <p:blipFill rotWithShape="1"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9" t="23235" r="21966"/>
          <a:stretch/>
        </p:blipFill>
        <p:spPr bwMode="auto">
          <a:xfrm>
            <a:off x="13174171" y="6524190"/>
            <a:ext cx="3700290" cy="305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magda\Downloads\482356273_666797716032444_6599300600754080251_n.jpg"/>
          <p:cNvPicPr>
            <a:picLocks noChangeAspect="1" noChangeArrowheads="1"/>
          </p:cNvPicPr>
          <p:nvPr/>
        </p:nvPicPr>
        <p:blipFill rotWithShape="1"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t="7654" r="6885"/>
          <a:stretch/>
        </p:blipFill>
        <p:spPr bwMode="auto">
          <a:xfrm>
            <a:off x="13179969" y="9578118"/>
            <a:ext cx="6328125" cy="456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magda\Downloads\487978866_691821223530093_8203465306072555929_n.jpg"/>
          <p:cNvPicPr>
            <a:picLocks noChangeAspect="1" noChangeArrowheads="1"/>
          </p:cNvPicPr>
          <p:nvPr/>
        </p:nvPicPr>
        <p:blipFill rotWithShape="1"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469"/>
          <a:stretch/>
        </p:blipFill>
        <p:spPr bwMode="auto">
          <a:xfrm>
            <a:off x="16874462" y="6524190"/>
            <a:ext cx="4018074" cy="305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Obraz 58"/>
          <p:cNvPicPr>
            <a:picLocks noChangeAspect="1"/>
          </p:cNvPicPr>
          <p:nvPr/>
        </p:nvPicPr>
        <p:blipFill rotWithShape="1"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9" t="24920" r="20866" b="1270"/>
          <a:stretch/>
        </p:blipFill>
        <p:spPr>
          <a:xfrm flipV="1">
            <a:off x="19508094" y="14146798"/>
            <a:ext cx="3608911" cy="277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186013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1</Words>
  <Application>Microsoft Office PowerPoint</Application>
  <PresentationFormat>Niestandardowy</PresentationFormat>
  <Paragraphs>1</Paragraphs>
  <Slides>1</Slides>
  <Notes>1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1</vt:i4>
      </vt:variant>
    </vt:vector>
  </HeadingPairs>
  <TitlesOfParts>
    <vt:vector size="2" baseType="lpstr">
      <vt:lpstr>Motyw pakietu Office</vt:lpstr>
      <vt:lpstr>Prezentacja programu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Magda Pogodska</dc:creator>
  <cp:lastModifiedBy>Magda Pogodska</cp:lastModifiedBy>
  <cp:revision>21</cp:revision>
  <dcterms:created xsi:type="dcterms:W3CDTF">2025-05-27T11:31:51Z</dcterms:created>
  <dcterms:modified xsi:type="dcterms:W3CDTF">2025-05-28T12:04:18Z</dcterms:modified>
</cp:coreProperties>
</file>